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harkinoss.work/unsubscribe/" TargetMode="External"/><Relationship Id="rId2" Type="http://schemas.openxmlformats.org/officeDocument/2006/relationships/hyperlink" Target="https://sharkinoss.work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74713" y="419100"/>
            <a:ext cx="4090987" cy="2262781"/>
          </a:xfrm>
        </p:spPr>
        <p:txBody>
          <a:bodyPr>
            <a:normAutofit/>
          </a:bodyPr>
          <a:lstStyle/>
          <a:p>
            <a:r>
              <a:rPr lang="en-US" sz="1200" dirty="0"/>
              <a:t>Hello, my name is </a:t>
            </a:r>
            <a:r>
              <a:rPr lang="en-US" sz="1200" dirty="0" smtClean="0"/>
              <a:t>Rita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         I </a:t>
            </a:r>
            <a:r>
              <a:rPr lang="en-US" sz="1200" dirty="0" err="1"/>
              <a:t>wanna</a:t>
            </a:r>
            <a:r>
              <a:rPr lang="en-US" sz="1200" dirty="0"/>
              <a:t> do hot with you by webcam</a:t>
            </a:r>
            <a:br>
              <a:rPr lang="en-US" sz="1200" dirty="0"/>
            </a:br>
            <a:r>
              <a:rPr lang="en-US" sz="1200" dirty="0"/>
              <a:t>                       I'm wet already, babe</a:t>
            </a:r>
            <a:br>
              <a:rPr lang="en-US" sz="1200" dirty="0"/>
            </a:br>
            <a:r>
              <a:rPr lang="en-US" sz="1200" dirty="0"/>
              <a:t>             My nick: </a:t>
            </a:r>
            <a:r>
              <a:rPr lang="en-US" sz="1200" dirty="0" smtClean="0"/>
              <a:t>Ritaboob25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                  </a:t>
            </a:r>
            <a:r>
              <a:rPr lang="en-US" sz="2200" dirty="0">
                <a:hlinkClick r:id="rId2"/>
              </a:rPr>
              <a:t>FIND ME </a:t>
            </a:r>
            <a:r>
              <a:rPr lang="en-US" sz="2200" dirty="0" smtClean="0">
                <a:hlinkClick r:id="rId2"/>
              </a:rPr>
              <a:t>NOW</a:t>
            </a:r>
            <a:endParaRPr lang="en-US" sz="2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18500" y="6072438"/>
            <a:ext cx="2246312" cy="785562"/>
          </a:xfrm>
        </p:spPr>
        <p:txBody>
          <a:bodyPr>
            <a:normAutofit/>
          </a:bodyPr>
          <a:lstStyle/>
          <a:p>
            <a:r>
              <a:rPr lang="en-US" sz="1000" dirty="0" smtClean="0">
                <a:hlinkClick r:id="rId3"/>
              </a:rPr>
              <a:t>unsubscribe</a:t>
            </a:r>
            <a:endParaRPr lang="en-US" sz="1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119" y="508000"/>
            <a:ext cx="4844181" cy="561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45972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</TotalTime>
  <Words>7</Words>
  <Application>Microsoft Office PowerPoint</Application>
  <PresentationFormat>Широкоэкранный</PresentationFormat>
  <Paragraphs>2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Легкий дым</vt:lpstr>
      <vt:lpstr>Hello, my name is Rita           I wanna do hot with you by webcam                        I'm wet already, babe              My nick: Ritaboob25                       FIND ME NOW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Hello, my name is Rita           I wanna do hot with you by webcam                        I'm wet already, babe              My nick: Ritaboob25                       FIND ME NOW</dc:title>
  <dc:creator>Selectel Ltd.</dc:creator>
  <cp:lastModifiedBy>Selectel Ltd.</cp:lastModifiedBy>
  <cp:revision>2</cp:revision>
  <dcterms:created xsi:type="dcterms:W3CDTF">2020-08-02T16:31:11Z</dcterms:created>
  <dcterms:modified xsi:type="dcterms:W3CDTF">2020-08-02T16:40:28Z</dcterms:modified>
</cp:coreProperties>
</file>

<file path=docProps/thumbnail.jpeg>
</file>